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508" r:id="rId2"/>
    <p:sldId id="551" r:id="rId3"/>
    <p:sldId id="554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>
      <p:cViewPr varScale="1">
        <p:scale>
          <a:sx n="117" d="100"/>
          <a:sy n="117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8FE6F-65A8-E04C-9134-2A6F7058BE81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FA58-5485-DF48-8B73-B001D22B7A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4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85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FF25A-7F03-D461-CD16-6CDDDC586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516722-6680-245B-6157-AFD3FCA7C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654F9A-1D0D-F930-7D4D-B9E3D087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3F241-2041-9926-1954-7386B253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9FACE-47C7-3A0C-9FEC-9FF44890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89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1374C-8214-07C0-0188-13F2AB76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8D72B9-49FD-61D7-71DD-D4101EF6F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7DB39-9E3C-CAB4-F81C-CDCA03CA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FF4B1-BDBC-1ADC-6449-EBACEBE7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3D045-18D9-9837-8843-50745B13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123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4271D1-3382-A53E-47A3-DDACAD68D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8B7963-0EFD-E410-32E2-3856F9823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A8AE0-1CD1-19AF-A6DE-BD8E5C2F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CDA5A2-1560-8F09-3FA5-4DCB8114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6FC00-C80E-79C8-E0F4-B8EBBF91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57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pic" idx="13"/>
          </p:nvPr>
        </p:nvSpPr>
        <p:spPr>
          <a:xfrm>
            <a:off x="0" y="1651818"/>
            <a:ext cx="12192000" cy="52061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0DA7C812-5D14-F74B-8A63-1FE78D367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D7799-66A2-D648-9210-5431C9371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712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10679494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7DAB82-19B7-AB49-B256-F638CFD3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17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9756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4FD69-E3FE-6F5D-20AD-50344184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9FE2A-A620-8EE0-DC4B-D3B2A94C7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B9039-C5E9-2576-BBA2-25B7DE18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5ACCA-0021-F388-7B10-FAB606F4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822E2-C4EE-7B30-BE35-0BB1713C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3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02658-4B5C-DE7C-76E6-7380CFF4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B38CF8-C4ED-4688-415F-FA5F21332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1F1A21-67DE-2727-AB65-F76E694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299109-20F2-D0FA-5F67-CA8269E4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7AC69-BDE0-C628-01C6-017CA06C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46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A1C7B-21BC-BB1B-4A04-9DF4AAB6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62DDC-82B1-583C-0115-1E2311B9F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A845E8-55D5-6F27-2BD7-75D64833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48235D-6B2F-AE87-D2E1-306D792D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112E6-EB37-237A-4C33-7120F727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36E7A6-A699-21C0-DF80-0851C4BE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199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55977-BC73-B299-C7EF-D44B07E8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C7D48-CC8A-5748-804B-A58B113B3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00F221-B18C-1EBD-4324-C2C6B6C60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F9AA13-515A-F1C7-FBC3-20E045672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F26B84-2CB2-D17B-76CB-BB08B1F13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2EC2A-CF52-BAC6-EFE9-66C4BF97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B10552-6BA4-2258-1359-8F014660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248C71-8F6C-82B9-C653-397AF1D5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28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0B56-867A-EF06-F56D-43B99500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CEB5D-B8C8-5F40-3AB8-8F47879B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452296-CF87-4897-5752-D3A8D830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D330B1-A921-A81A-9A31-EAAF03A9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46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6524DA-F01A-DDAB-29EC-1197E3EC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71B7E5-B9EE-6AEB-0C1F-DC25EDB6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9FCCB-CAAF-4004-A487-62E50A4A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42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03575-11D1-F9EE-E9A6-F8036EBE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8EA36-0797-158B-AE79-5AFFB69B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D5FACF-9134-6462-6A58-23EC36699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1EB93-5DC4-124B-F578-64714940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57094E-C58D-56EA-C598-52C65D6A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9DF897-45C6-1B3A-1645-CB06DDB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38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50F85-9C8C-5BBD-674A-F55E3B3B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10B9B1-82FD-895D-4EC7-621A19EBC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CA7449-2765-6088-3ECD-5C544C95F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7ECFB-8896-9244-2F60-928E51F0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1DDC92-16FB-3384-00BA-D33F61D8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B2CCB-B24B-718D-0E3E-56A2082B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2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36A24E-3C3D-E8E5-9FFD-C014708B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5DC7DC-3AA4-643A-2441-BF7E0076F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4C0EB-8E83-924D-53E3-AACF3E887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7C6B9-E408-504E-8B6E-50C33E1EB366}" type="datetimeFigureOut">
              <a:rPr kumimoji="1" lang="zh-CN" altLang="en-US" smtClean="0"/>
              <a:t>2024/2/2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EC877C-395A-DB86-4191-3B5C4BAFE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4DB03-5225-1893-C45F-13CB64486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DDAEF-143F-F740-81D4-9A23C5712B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13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yydz-7gvmgl3pd34215aa-1324220726.tcloudbaseapp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14D9F7D2-C531-2044-A030-C1E338D11E4D}"/>
              </a:ext>
            </a:extLst>
          </p:cNvPr>
          <p:cNvSpPr txBox="1"/>
          <p:nvPr/>
        </p:nvSpPr>
        <p:spPr bwMode="auto">
          <a:xfrm>
            <a:off x="1" y="2437881"/>
            <a:ext cx="1219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Winter program-Software engineering</a:t>
            </a:r>
            <a:endParaRPr lang="en-US" sz="4500" b="1" dirty="0">
              <a:solidFill>
                <a:srgbClr val="FFD400"/>
              </a:solidFill>
              <a:latin typeface="Helvetica" pitchFamily="2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9F27C26-BBAD-974B-94AC-D12BE6C7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25102"/>
            <a:ext cx="5038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Mengru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Wang</a:t>
            </a:r>
          </a:p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Haoran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Zhang</a:t>
            </a:r>
          </a:p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Zhenxiang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Xiong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Lato" pitchFamily="34" charset="0"/>
              <a:ea typeface="Lato Medium"/>
              <a:cs typeface="Lato Medium"/>
            </a:endParaRPr>
          </a:p>
          <a:p>
            <a:pPr algn="ctr" eaLnBrk="1" hangingPunct="1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Runhui Long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181B0-7CF3-A048-8DB3-8E836E76B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1" y="1209459"/>
            <a:ext cx="5545656" cy="8362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977B46-610B-0B4E-AFB4-4DD6A70DF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6370" y="5212771"/>
            <a:ext cx="28150780" cy="1024518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DFFFE98-2B3F-2944-9597-610FF605F22A}"/>
              </a:ext>
            </a:extLst>
          </p:cNvPr>
          <p:cNvSpPr txBox="1"/>
          <p:nvPr/>
        </p:nvSpPr>
        <p:spPr bwMode="auto">
          <a:xfrm>
            <a:off x="-36512" y="3200417"/>
            <a:ext cx="12192000" cy="740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FED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 to </a:t>
            </a:r>
            <a:r>
              <a:rPr lang="en-US" altLang="zh-CN" sz="3600" b="1" dirty="0" err="1">
                <a:solidFill>
                  <a:srgbClr val="FED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Litang</a:t>
            </a:r>
            <a:endParaRPr lang="en-US" sz="3600" b="1" dirty="0">
              <a:solidFill>
                <a:srgbClr val="FED4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4453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9F164-A71A-E04C-9AD8-1999AA44FB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This is a </a:t>
            </a:r>
            <a:r>
              <a:rPr kumimoji="1" lang="es-ES" altLang="zh-CN" dirty="0"/>
              <a:t>Horizontal parkour</a:t>
            </a:r>
            <a:r>
              <a:rPr kumimoji="1" lang="en-US" altLang="zh-CN" dirty="0"/>
              <a:t> game!</a:t>
            </a:r>
            <a:endParaRPr kumimoji="1" lang="es-E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5DD557-E400-076E-ACBE-408F15638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47" y="1332540"/>
            <a:ext cx="7772400" cy="4621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BAD01-C50C-677F-C8E5-9CAADA5FF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7" y="2557872"/>
            <a:ext cx="2596587" cy="1947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AA05AF-D32F-BF84-512B-DE5F934A9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9" y="4215439"/>
            <a:ext cx="1384492" cy="1731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1573D-E96B-C53A-6D24-C4A374EB6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1" y="1241480"/>
            <a:ext cx="2200395" cy="17251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A221D6-186A-EEFE-A1A2-F11F5FB22EAF}"/>
              </a:ext>
            </a:extLst>
          </p:cNvPr>
          <p:cNvSpPr txBox="1"/>
          <p:nvPr/>
        </p:nvSpPr>
        <p:spPr>
          <a:xfrm>
            <a:off x="798653" y="1555200"/>
            <a:ext cx="86684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Eagle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231F5-1F4F-17A6-C063-68DBF833200A}"/>
              </a:ext>
            </a:extLst>
          </p:cNvPr>
          <p:cNvSpPr txBox="1"/>
          <p:nvPr/>
        </p:nvSpPr>
        <p:spPr>
          <a:xfrm>
            <a:off x="765877" y="2737112"/>
            <a:ext cx="17992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Snow leopard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E4C5D7-5609-B230-7B21-FB89332BE7EC}"/>
              </a:ext>
            </a:extLst>
          </p:cNvPr>
          <p:cNvSpPr txBox="1"/>
          <p:nvPr/>
        </p:nvSpPr>
        <p:spPr>
          <a:xfrm>
            <a:off x="613237" y="4215439"/>
            <a:ext cx="17992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Marmot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5615A2-B2D1-DD3C-00A2-6C59004B33B3}"/>
              </a:ext>
            </a:extLst>
          </p:cNvPr>
          <p:cNvSpPr txBox="1"/>
          <p:nvPr/>
        </p:nvSpPr>
        <p:spPr>
          <a:xfrm>
            <a:off x="613237" y="6021667"/>
            <a:ext cx="381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s-ES" altLang="zh-CN" dirty="0">
                <a:hlinkClick r:id="rId6"/>
              </a:rPr>
              <a:t>Link to the game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0597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04DA-950E-5A55-8676-030532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86890262-B6FD-1CD8-8303-70E8BE30AB0B}"/>
              </a:ext>
            </a:extLst>
          </p:cNvPr>
          <p:cNvSpPr txBox="1"/>
          <p:nvPr/>
        </p:nvSpPr>
        <p:spPr bwMode="auto">
          <a:xfrm>
            <a:off x="1" y="3058835"/>
            <a:ext cx="1219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THANK</a:t>
            </a:r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YOU</a:t>
            </a:r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！</a:t>
            </a:r>
            <a:endParaRPr lang="en-US" sz="4500" b="1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78F3C9-265F-4D70-CD86-B40FEDE8C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1" y="1808163"/>
            <a:ext cx="5545656" cy="836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675698-BB45-AE9C-F42C-AB1E810B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6370" y="5212771"/>
            <a:ext cx="28150780" cy="10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21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</Words>
  <Application>Microsoft Macintosh PowerPoint</Application>
  <PresentationFormat>宽屏</PresentationFormat>
  <Paragraphs>12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Microsoft YaHei</vt:lpstr>
      <vt:lpstr>Arial</vt:lpstr>
      <vt:lpstr>Helvetica</vt:lpstr>
      <vt:lpstr>Lato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润晖 龙</dc:creator>
  <cp:lastModifiedBy>润晖 龙</cp:lastModifiedBy>
  <cp:revision>3</cp:revision>
  <dcterms:created xsi:type="dcterms:W3CDTF">2024-02-02T09:21:40Z</dcterms:created>
  <dcterms:modified xsi:type="dcterms:W3CDTF">2024-02-02T09:46:36Z</dcterms:modified>
</cp:coreProperties>
</file>